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церебро-васкулярної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833" y="4365000"/>
            <a:ext cx="2819400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20" y="1981201"/>
            <a:ext cx="4770348" cy="4668982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цілісного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погляди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етіопатогенетичні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прояви,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диференціально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церебро-васкулярних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напрямки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469" y="4639734"/>
            <a:ext cx="3290886" cy="2010450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7852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церебро-васкулярної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ураження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периферичної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ґенезу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травматичного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інфекційного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паразитарного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головного та спинного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мозку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хірургією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шляхах і центрах ЦНС,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хірургією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невгамовних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больових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наслідків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уражень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ПНС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генеза.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перебігу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нейрохірургічних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нейрохірургічних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хворих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40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цереброваскулярної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є: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функціонування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проявах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судинної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патології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головного та спинного </a:t>
            </a:r>
            <a:r>
              <a:rPr lang="ru-RU" sz="8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мозку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8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6842" y="181503"/>
            <a:ext cx="2714625" cy="16859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1413</TotalTime>
  <Words>138</Words>
  <Application>Microsoft Office PowerPoint</Application>
  <PresentationFormat>Экран (4:3)</PresentationFormat>
  <Paragraphs>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Актуальні питання церебро-васкулярної патології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43</cp:revision>
  <dcterms:created xsi:type="dcterms:W3CDTF">2012-11-28T20:51:53Z</dcterms:created>
  <dcterms:modified xsi:type="dcterms:W3CDTF">2024-04-15T16:27:50Z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